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3" r:id="rId8"/>
    <p:sldId id="262" r:id="rId9"/>
    <p:sldId id="264" r:id="rId10"/>
    <p:sldId id="265" r:id="rId11"/>
    <p:sldId id="268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B9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8" d="100"/>
          <a:sy n="58" d="100"/>
        </p:scale>
        <p:origin x="-1620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19.03.2015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086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19.03.2015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587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19.03.2015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378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19.03.2015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78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19.03.2015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400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19.03.2015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447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19.03.2015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534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19.03.2015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393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19.03.2015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992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19.03.2015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532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t>19.03.2015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739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19.03.2015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3240359"/>
          </a:xfrm>
        </p:spPr>
        <p:txBody>
          <a:bodyPr/>
          <a:lstStyle/>
          <a:p>
            <a:r>
              <a:rPr lang="ru-RU" sz="5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Сугыш</a:t>
            </a:r>
            <a:r>
              <a:rPr lang="ru-RU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5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чоры</a:t>
            </a:r>
            <a:r>
              <a:rPr lang="ru-RU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5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балалары</a:t>
            </a:r>
            <a:r>
              <a:rPr lang="ru-RU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  <a:r>
              <a:rPr lang="ru-RU" sz="4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4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4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4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32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Әкълим</a:t>
            </a:r>
            <a:r>
              <a:rPr lang="tt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ә Гыйрфанша кызы Хәмәтшина турында</a:t>
            </a:r>
            <a:endParaRPr lang="ru-RU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4581128"/>
            <a:ext cx="6400800" cy="1752600"/>
          </a:xfrm>
        </p:spPr>
        <p:txBody>
          <a:bodyPr/>
          <a:lstStyle/>
          <a:p>
            <a:r>
              <a:rPr lang="tt-RU" sz="2800" dirty="0" smtClean="0">
                <a:solidFill>
                  <a:schemeClr val="tx1"/>
                </a:solidFill>
              </a:rPr>
              <a:t>Эшләде: </a:t>
            </a:r>
            <a:r>
              <a:rPr lang="en-US" sz="2800" dirty="0" smtClean="0">
                <a:solidFill>
                  <a:schemeClr val="tx1"/>
                </a:solidFill>
              </a:rPr>
              <a:t>IX </a:t>
            </a:r>
            <a:r>
              <a:rPr lang="tt-RU" sz="2800" dirty="0" smtClean="0">
                <a:solidFill>
                  <a:schemeClr val="tx1"/>
                </a:solidFill>
              </a:rPr>
              <a:t>сыйныф укучысы</a:t>
            </a:r>
            <a:br>
              <a:rPr lang="tt-RU" sz="2800" dirty="0" smtClean="0">
                <a:solidFill>
                  <a:schemeClr val="tx1"/>
                </a:solidFill>
              </a:rPr>
            </a:br>
            <a:r>
              <a:rPr lang="tt-RU" sz="2800" dirty="0" smtClean="0">
                <a:solidFill>
                  <a:schemeClr val="tx1"/>
                </a:solidFill>
              </a:rPr>
              <a:t>           Фаттахова Галия 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548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533456"/>
            <a:ext cx="4176464" cy="459432"/>
          </a:xfrm>
        </p:spPr>
        <p:txBody>
          <a:bodyPr/>
          <a:lstStyle/>
          <a:p>
            <a:pPr algn="l"/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48680"/>
            <a:ext cx="2088232" cy="4176464"/>
          </a:xfrm>
          <a:prstGeom prst="rect">
            <a:avLst/>
          </a:prstGeom>
        </p:spPr>
      </p:pic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84883" y="260648"/>
            <a:ext cx="6264696" cy="5616624"/>
          </a:xfrm>
        </p:spPr>
        <p:txBody>
          <a:bodyPr/>
          <a:lstStyle/>
          <a:p>
            <a:pPr marL="0" indent="0">
              <a:buNone/>
            </a:pPr>
            <a:r>
              <a:rPr lang="tt-RU" sz="2600" dirty="0" smtClean="0"/>
              <a:t>Сугыштан соң Ә</a:t>
            </a:r>
            <a:r>
              <a:rPr lang="ru-RU" sz="2600" dirty="0" err="1" smtClean="0"/>
              <a:t>кълим</a:t>
            </a:r>
            <a:r>
              <a:rPr lang="tt-RU" sz="2600" dirty="0" smtClean="0"/>
              <a:t>ә апа 20 ел фермада бозаулар карый. Аның уңышлары район газетасында басылып чыга. Хәзерге вакытта ул лаеклы ялда. Әтисе дә, кызы да ши</a:t>
            </a:r>
            <a:r>
              <a:rPr lang="ru-RU" sz="2600" dirty="0" err="1" smtClean="0"/>
              <a:t>гьри</a:t>
            </a:r>
            <a:r>
              <a:rPr lang="ru-RU" sz="2600" dirty="0" smtClean="0"/>
              <a:t>   </a:t>
            </a:r>
            <a:r>
              <a:rPr lang="ru-RU" sz="2600" dirty="0" err="1" smtClean="0"/>
              <a:t>җанлы</a:t>
            </a:r>
            <a:r>
              <a:rPr lang="ru-RU" sz="2600" dirty="0" smtClean="0"/>
              <a:t> </a:t>
            </a:r>
            <a:r>
              <a:rPr lang="ru-RU" sz="2600" dirty="0" err="1" smtClean="0"/>
              <a:t>кешеләр</a:t>
            </a:r>
            <a:r>
              <a:rPr lang="ru-RU" sz="2600" dirty="0" smtClean="0"/>
              <a:t>. </a:t>
            </a:r>
            <a:r>
              <a:rPr lang="ru-RU" sz="2600" dirty="0" err="1" smtClean="0"/>
              <a:t>Әкълим</a:t>
            </a:r>
            <a:r>
              <a:rPr lang="tt-RU" sz="2600" dirty="0" smtClean="0"/>
              <a:t>ә апа, күңеле белән шагыйрә. Ул тик торганнан шигы</a:t>
            </a:r>
            <a:r>
              <a:rPr lang="ru-RU" sz="2600" dirty="0" err="1" smtClean="0"/>
              <a:t>рьл</a:t>
            </a:r>
            <a:r>
              <a:rPr lang="tt-RU" sz="2600" dirty="0" smtClean="0"/>
              <a:t>әр уйлап чыгара. 88 яш</a:t>
            </a:r>
            <a:r>
              <a:rPr lang="ru-RU" sz="2600" dirty="0" err="1" smtClean="0"/>
              <a:t>ьлек</a:t>
            </a:r>
            <a:r>
              <a:rPr lang="ru-RU" sz="2600" dirty="0" smtClean="0"/>
              <a:t> </a:t>
            </a:r>
            <a:r>
              <a:rPr lang="tt-RU" sz="2600" dirty="0" smtClean="0"/>
              <a:t>Әкълимә апага, “ӘБИ” дип әйтәсе килми. Ул һаман я</a:t>
            </a:r>
            <a:r>
              <a:rPr lang="ru-RU" sz="2600" dirty="0" err="1" smtClean="0"/>
              <a:t>шь</a:t>
            </a:r>
            <a:r>
              <a:rPr lang="ru-RU" sz="2600" dirty="0" smtClean="0"/>
              <a:t> </a:t>
            </a:r>
            <a:r>
              <a:rPr lang="ru-RU" sz="2600" dirty="0" err="1" smtClean="0"/>
              <a:t>булып</a:t>
            </a:r>
            <a:r>
              <a:rPr lang="ru-RU" sz="2600" dirty="0" smtClean="0"/>
              <a:t> </a:t>
            </a:r>
            <a:r>
              <a:rPr lang="ru-RU" sz="2600" dirty="0" err="1" smtClean="0"/>
              <a:t>яши</a:t>
            </a:r>
            <a:r>
              <a:rPr lang="ru-RU" sz="2600" dirty="0" smtClean="0"/>
              <a:t>, </a:t>
            </a:r>
            <a:r>
              <a:rPr lang="ru-RU" sz="2600" dirty="0" err="1" smtClean="0"/>
              <a:t>кызлар</a:t>
            </a:r>
            <a:r>
              <a:rPr lang="ru-RU" sz="2600" dirty="0" smtClean="0"/>
              <a:t> </a:t>
            </a:r>
            <a:r>
              <a:rPr lang="ru-RU" sz="2600" dirty="0" err="1" smtClean="0"/>
              <a:t>кебек</a:t>
            </a:r>
            <a:r>
              <a:rPr lang="ru-RU" sz="2600" dirty="0"/>
              <a:t> </a:t>
            </a:r>
            <a:r>
              <a:rPr lang="ru-RU" sz="2600" dirty="0" err="1" smtClean="0"/>
              <a:t>чабып</a:t>
            </a:r>
            <a:r>
              <a:rPr lang="ru-RU" sz="2600" dirty="0" smtClean="0"/>
              <a:t>  й</a:t>
            </a:r>
            <a:r>
              <a:rPr lang="tt-RU" sz="2600" dirty="0" smtClean="0"/>
              <a:t>өри, ләкин  аяклары гына сызлап   ...тора.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604278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18658"/>
          </a:xfrm>
        </p:spPr>
        <p:txBody>
          <a:bodyPr/>
          <a:lstStyle/>
          <a:p>
            <a:r>
              <a:rPr lang="tt-RU" dirty="0"/>
              <a:t>Әк</a:t>
            </a:r>
            <a:r>
              <a:rPr lang="ru-RU" dirty="0" err="1"/>
              <a:t>ълим</a:t>
            </a:r>
            <a:r>
              <a:rPr lang="tt-RU" dirty="0"/>
              <a:t>ә </a:t>
            </a:r>
            <a:r>
              <a:rPr lang="tt-RU" dirty="0" smtClean="0"/>
              <a:t>апаның иҗат җимеше.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9521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/>
          <a:lstStyle/>
          <a:p>
            <a:r>
              <a:rPr lang="tt-RU" dirty="0" smtClean="0"/>
              <a:t>Үзем турында.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marL="0" indent="0" algn="ctr">
              <a:buNone/>
            </a:pPr>
            <a:r>
              <a:rPr lang="tt-RU" sz="2400" dirty="0" smtClean="0"/>
              <a:t>Өмет йөртә икән кешеләрне</a:t>
            </a:r>
            <a:br>
              <a:rPr lang="tt-RU" sz="2400" dirty="0" smtClean="0"/>
            </a:br>
            <a:r>
              <a:rPr lang="tt-RU" sz="2400" dirty="0" smtClean="0"/>
              <a:t>            Яхшы сүзләре дә җанга дәва икән.</a:t>
            </a:r>
            <a:br>
              <a:rPr lang="tt-RU" sz="2400" dirty="0" smtClean="0"/>
            </a:br>
            <a:r>
              <a:rPr lang="tt-RU" sz="2400" dirty="0" smtClean="0"/>
              <a:t>        Иң читене-чәчәк кебек вакыңда</a:t>
            </a:r>
            <a:br>
              <a:rPr lang="tt-RU" sz="2400" dirty="0" smtClean="0"/>
            </a:br>
            <a:r>
              <a:rPr lang="tt-RU" sz="2400" dirty="0" smtClean="0"/>
              <a:t>Ятим үсеп, ялгыз калу икән.</a:t>
            </a:r>
            <a:br>
              <a:rPr lang="tt-RU" sz="2400" dirty="0" smtClean="0"/>
            </a:br>
            <a:r>
              <a:rPr lang="tt-RU" sz="2400" dirty="0" smtClean="0"/>
              <a:t>       Әнкәм тапкан, ләкин бакмаган,</a:t>
            </a:r>
            <a:br>
              <a:rPr lang="tt-RU" sz="2400" dirty="0" smtClean="0"/>
            </a:br>
            <a:r>
              <a:rPr lang="tt-RU" sz="2400" dirty="0" smtClean="0"/>
              <a:t>Ана назын күрми үскәнмен.</a:t>
            </a:r>
            <a:br>
              <a:rPr lang="tt-RU" sz="2400" dirty="0" smtClean="0"/>
            </a:br>
            <a:r>
              <a:rPr lang="tt-RU" sz="2400" dirty="0" smtClean="0"/>
              <a:t>     Ятимлекнең салкын кочагына</a:t>
            </a:r>
            <a:br>
              <a:rPr lang="tt-RU" sz="2400" dirty="0" smtClean="0"/>
            </a:br>
            <a:r>
              <a:rPr lang="tt-RU" sz="2400" dirty="0" smtClean="0"/>
              <a:t>            Бишегемнән егылып төшкәнмен.</a:t>
            </a:r>
            <a:br>
              <a:rPr lang="tt-RU" sz="2400" dirty="0" smtClean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1868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...................................................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8000" dirty="0" smtClean="0"/>
              <a:t> ИГЪТИБАРЫГЫЗ                </a:t>
            </a:r>
            <a:br>
              <a:rPr lang="ru-RU" sz="8000" dirty="0" smtClean="0"/>
            </a:br>
            <a:r>
              <a:rPr lang="ru-RU" sz="8000" dirty="0" smtClean="0"/>
              <a:t>    </a:t>
            </a:r>
            <a:r>
              <a:rPr lang="tt-RU" sz="8000" dirty="0" smtClean="0"/>
              <a:t>ӨЧЕН РӘХМӘТ!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1927432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mph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Анкета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4525963"/>
          </a:xfrm>
        </p:spPr>
        <p:txBody>
          <a:bodyPr/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endParaRPr lang="ru-RU" altLang="ru-RU" sz="2400" b="1" dirty="0" smtClean="0">
              <a:solidFill>
                <a:srgbClr val="0070C0"/>
              </a:solidFill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altLang="ru-RU" sz="1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ru-RU" alt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1.Фамилиясе:  </a:t>
            </a:r>
            <a:r>
              <a:rPr lang="ru-RU" altLang="ru-RU" sz="20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Хәмәтшина</a:t>
            </a:r>
            <a:endParaRPr lang="ru-RU" altLang="ru-RU" sz="2000" b="1" dirty="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alt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2. </a:t>
            </a:r>
            <a:r>
              <a:rPr lang="ru-RU" altLang="ru-RU" sz="20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Исеме</a:t>
            </a:r>
            <a:r>
              <a:rPr lang="ru-RU" alt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 </a:t>
            </a:r>
            <a:r>
              <a:rPr lang="ru-RU" altLang="ru-RU" sz="20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Әкълим</a:t>
            </a:r>
            <a:r>
              <a:rPr lang="tt-RU" altLang="ru-RU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</a:t>
            </a:r>
            <a:r>
              <a:rPr lang="ru-RU" alt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lang="ru-RU" altLang="ru-RU" sz="2000" b="1" dirty="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alt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3. </a:t>
            </a:r>
            <a:r>
              <a:rPr lang="ru-RU" altLang="ru-RU" sz="20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Атасының</a:t>
            </a:r>
            <a:r>
              <a:rPr lang="ru-RU" alt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sz="20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исеме</a:t>
            </a:r>
            <a:r>
              <a:rPr lang="ru-RU" alt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altLang="ru-RU" sz="20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Гыйрфанша</a:t>
            </a:r>
            <a:r>
              <a:rPr lang="ru-RU" alt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altLang="ru-RU" sz="2000" b="1" dirty="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alt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4. </a:t>
            </a:r>
            <a:r>
              <a:rPr lang="ru-RU" altLang="ru-RU" sz="20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Туган</a:t>
            </a:r>
            <a:r>
              <a:rPr lang="ru-RU" alt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sz="20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елы</a:t>
            </a:r>
            <a:r>
              <a:rPr lang="ru-RU" alt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 4нче апрель 1927нче ел </a:t>
            </a:r>
            <a:endParaRPr lang="ru-RU" altLang="ru-RU" sz="2000" b="1" dirty="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alt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5. </a:t>
            </a:r>
            <a:r>
              <a:rPr lang="ru-RU" altLang="ru-RU" sz="20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Сугыш</a:t>
            </a:r>
            <a:r>
              <a:rPr lang="ru-RU" alt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sz="20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чорында</a:t>
            </a:r>
            <a:r>
              <a:rPr lang="ru-RU" alt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sz="20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яшәгән</a:t>
            </a:r>
            <a:r>
              <a:rPr lang="ru-RU" alt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sz="20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урыны</a:t>
            </a:r>
            <a:r>
              <a:rPr lang="ru-RU" alt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Карга </a:t>
            </a:r>
            <a:r>
              <a:rPr lang="ru-RU" altLang="ru-RU" sz="20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авылы</a:t>
            </a:r>
            <a:endParaRPr lang="ru-RU" altLang="ru-RU" sz="20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alt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6. </a:t>
            </a:r>
            <a:r>
              <a:rPr lang="ru-RU" altLang="ru-RU" sz="20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Гаилә</a:t>
            </a:r>
            <a:r>
              <a:rPr lang="ru-RU" alt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составы:  </a:t>
            </a:r>
            <a:r>
              <a:rPr lang="tt-RU" alt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үзе генә</a:t>
            </a:r>
            <a:endParaRPr lang="ru-RU" altLang="ru-RU" sz="2000" b="1" dirty="0" smtClean="0">
              <a:ea typeface="Calibri" pitchFamily="34" charset="0"/>
              <a:cs typeface="Times New Roman" pitchFamily="18" charset="0"/>
            </a:endParaRPr>
          </a:p>
          <a:p>
            <a:endParaRPr lang="ru-RU" sz="1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620688"/>
            <a:ext cx="2635425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674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1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2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1941-1945нче </a:t>
            </a:r>
            <a:r>
              <a:rPr lang="ru-RU" dirty="0" err="1" smtClean="0">
                <a:solidFill>
                  <a:srgbClr val="C00000"/>
                </a:solidFill>
              </a:rPr>
              <a:t>еллар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/>
          <a:lstStyle/>
          <a:p>
            <a:r>
              <a:rPr lang="ru-RU" dirty="0"/>
              <a:t> </a:t>
            </a:r>
            <a:r>
              <a:rPr lang="ru-RU" sz="2800" dirty="0"/>
              <a:t> </a:t>
            </a:r>
            <a:r>
              <a:rPr lang="ru-RU" sz="2800" dirty="0" err="1"/>
              <a:t>Бөек</a:t>
            </a:r>
            <a:r>
              <a:rPr lang="ru-RU" sz="2800" dirty="0"/>
              <a:t> </a:t>
            </a:r>
            <a:r>
              <a:rPr lang="ru-RU" sz="2800" dirty="0" err="1"/>
              <a:t>Ватан</a:t>
            </a:r>
            <a:r>
              <a:rPr lang="ru-RU" sz="2800" dirty="0"/>
              <a:t> </a:t>
            </a:r>
            <a:r>
              <a:rPr lang="ru-RU" sz="2800" dirty="0" err="1"/>
              <a:t>сугышының</a:t>
            </a:r>
            <a:r>
              <a:rPr lang="ru-RU" sz="2800" dirty="0"/>
              <a:t> </a:t>
            </a:r>
            <a:r>
              <a:rPr lang="ru-RU" sz="2800" dirty="0" err="1"/>
              <a:t>дәһшәтле</a:t>
            </a:r>
            <a:r>
              <a:rPr lang="ru-RU" sz="2800" dirty="0"/>
              <a:t> </a:t>
            </a:r>
            <a:r>
              <a:rPr lang="ru-RU" sz="2800" dirty="0" err="1"/>
              <a:t>һәм</a:t>
            </a:r>
            <a:r>
              <a:rPr lang="ru-RU" sz="2800" dirty="0"/>
              <a:t> </a:t>
            </a:r>
            <a:r>
              <a:rPr lang="ru-RU" sz="2800" dirty="0" err="1"/>
              <a:t>фаҗигале</a:t>
            </a:r>
            <a:r>
              <a:rPr lang="ru-RU" sz="2800" dirty="0"/>
              <a:t> </a:t>
            </a:r>
            <a:r>
              <a:rPr lang="ru-RU" sz="2800" dirty="0" err="1"/>
              <a:t>көннәре</a:t>
            </a:r>
            <a:r>
              <a:rPr lang="ru-RU" sz="2800" dirty="0"/>
              <a:t> </a:t>
            </a:r>
            <a:r>
              <a:rPr lang="ru-RU" sz="2800" dirty="0" err="1"/>
              <a:t>елдан</a:t>
            </a:r>
            <a:r>
              <a:rPr lang="ru-RU" sz="2800" dirty="0"/>
              <a:t> – ел </a:t>
            </a:r>
            <a:r>
              <a:rPr lang="ru-RU" sz="2800" dirty="0" err="1"/>
              <a:t>ераклаша</a:t>
            </a:r>
            <a:r>
              <a:rPr lang="ru-RU" sz="2800" dirty="0"/>
              <a:t> бара. </a:t>
            </a:r>
            <a:r>
              <a:rPr lang="ru-RU" sz="2800" dirty="0" err="1"/>
              <a:t>Әмма</a:t>
            </a:r>
            <a:r>
              <a:rPr lang="ru-RU" sz="2800" dirty="0"/>
              <a:t> </a:t>
            </a:r>
            <a:r>
              <a:rPr lang="ru-RU" sz="2800" dirty="0" err="1"/>
              <a:t>халкыбыз</a:t>
            </a:r>
            <a:r>
              <a:rPr lang="ru-RU" sz="2800" dirty="0"/>
              <a:t> 1418 </a:t>
            </a:r>
            <a:r>
              <a:rPr lang="ru-RU" sz="2800" dirty="0" err="1"/>
              <a:t>көн</a:t>
            </a:r>
            <a:r>
              <a:rPr lang="ru-RU" sz="2800" dirty="0"/>
              <a:t> </a:t>
            </a:r>
            <a:r>
              <a:rPr lang="ru-RU" sz="2800" dirty="0" err="1"/>
              <a:t>буена</a:t>
            </a:r>
            <a:r>
              <a:rPr lang="ru-RU" sz="2800" dirty="0"/>
              <a:t> </a:t>
            </a:r>
            <a:r>
              <a:rPr lang="ru-RU" sz="2800" dirty="0" err="1"/>
              <a:t>дәвам</a:t>
            </a:r>
            <a:r>
              <a:rPr lang="ru-RU" sz="2800" dirty="0"/>
              <a:t> </a:t>
            </a:r>
            <a:r>
              <a:rPr lang="ru-RU" sz="2800" dirty="0" err="1"/>
              <a:t>иткән</a:t>
            </a:r>
            <a:r>
              <a:rPr lang="ru-RU" sz="2800" dirty="0"/>
              <a:t> </a:t>
            </a:r>
            <a:r>
              <a:rPr lang="ru-RU" sz="2800" dirty="0" err="1"/>
              <a:t>ул</a:t>
            </a:r>
            <a:r>
              <a:rPr lang="ru-RU" sz="2800" dirty="0"/>
              <a:t> </a:t>
            </a:r>
            <a:r>
              <a:rPr lang="ru-RU" sz="2800" dirty="0" err="1" smtClean="0"/>
              <a:t>котычкыч</a:t>
            </a:r>
            <a:r>
              <a:rPr lang="ru-RU" sz="2800" dirty="0" smtClean="0"/>
              <a:t> </a:t>
            </a:r>
            <a:r>
              <a:rPr lang="ru-RU" sz="2800" dirty="0" err="1"/>
              <a:t>вакыйгаларны</a:t>
            </a:r>
            <a:r>
              <a:rPr lang="ru-RU" sz="2800" dirty="0"/>
              <a:t> </a:t>
            </a:r>
            <a:r>
              <a:rPr lang="ru-RU" sz="2800" dirty="0" err="1"/>
              <a:t>һич</a:t>
            </a:r>
            <a:r>
              <a:rPr lang="ru-RU" sz="2800" dirty="0"/>
              <a:t> </a:t>
            </a:r>
            <a:r>
              <a:rPr lang="ru-RU" sz="2800" dirty="0" err="1"/>
              <a:t>тә</a:t>
            </a:r>
            <a:r>
              <a:rPr lang="ru-RU" sz="2800" dirty="0"/>
              <a:t> </a:t>
            </a:r>
            <a:r>
              <a:rPr lang="ru-RU" sz="2800" dirty="0" err="1"/>
              <a:t>оныта</a:t>
            </a:r>
            <a:r>
              <a:rPr lang="ru-RU" sz="2800" dirty="0"/>
              <a:t> </a:t>
            </a:r>
            <a:r>
              <a:rPr lang="ru-RU" sz="2800" dirty="0" err="1"/>
              <a:t>алмый</a:t>
            </a:r>
            <a:r>
              <a:rPr lang="ru-RU" sz="2800" dirty="0"/>
              <a:t>. </a:t>
            </a:r>
            <a:r>
              <a:rPr lang="ru-RU" sz="2800" dirty="0" err="1"/>
              <a:t>Сугышта</a:t>
            </a:r>
            <a:r>
              <a:rPr lang="ru-RU" sz="2800" dirty="0"/>
              <a:t> 27 </a:t>
            </a:r>
            <a:r>
              <a:rPr lang="ru-RU" sz="2800" dirty="0" err="1"/>
              <a:t>миллионнан</a:t>
            </a:r>
            <a:r>
              <a:rPr lang="ru-RU" sz="2800" dirty="0"/>
              <a:t> </a:t>
            </a:r>
            <a:r>
              <a:rPr lang="ru-RU" sz="2800" dirty="0" err="1"/>
              <a:t>артык</a:t>
            </a:r>
            <a:r>
              <a:rPr lang="ru-RU" sz="2800" dirty="0"/>
              <a:t> совет </a:t>
            </a:r>
            <a:r>
              <a:rPr lang="ru-RU" sz="2800" dirty="0" err="1"/>
              <a:t>кешесе</a:t>
            </a:r>
            <a:r>
              <a:rPr lang="ru-RU" sz="2800" dirty="0"/>
              <a:t> </a:t>
            </a:r>
            <a:r>
              <a:rPr lang="ru-RU" sz="2800" dirty="0" err="1"/>
              <a:t>һәлак</a:t>
            </a:r>
            <a:r>
              <a:rPr lang="ru-RU" sz="2800" dirty="0"/>
              <a:t> </a:t>
            </a:r>
            <a:r>
              <a:rPr lang="ru-RU" sz="2800" dirty="0" err="1" smtClean="0"/>
              <a:t>була</a:t>
            </a:r>
            <a:r>
              <a:rPr lang="ru-RU" sz="2800" dirty="0" smtClean="0"/>
              <a:t>, </a:t>
            </a:r>
            <a:r>
              <a:rPr lang="ru-RU" sz="2800" dirty="0" err="1"/>
              <a:t>дистәләрчә</a:t>
            </a:r>
            <a:r>
              <a:rPr lang="ru-RU" sz="2800" dirty="0"/>
              <a:t> миллион </a:t>
            </a:r>
            <a:r>
              <a:rPr lang="ru-RU" sz="2800" dirty="0" err="1"/>
              <a:t>хатын</a:t>
            </a:r>
            <a:r>
              <a:rPr lang="ru-RU" sz="2800" dirty="0"/>
              <a:t> – </a:t>
            </a:r>
            <a:r>
              <a:rPr lang="ru-RU" sz="2800" dirty="0" err="1"/>
              <a:t>кызлар</a:t>
            </a:r>
            <a:r>
              <a:rPr lang="ru-RU" sz="2800" dirty="0"/>
              <a:t> – тол, </a:t>
            </a:r>
            <a:r>
              <a:rPr lang="ru-RU" sz="2800" dirty="0" err="1"/>
              <a:t>бик</a:t>
            </a:r>
            <a:r>
              <a:rPr lang="ru-RU" sz="2800" dirty="0"/>
              <a:t> </a:t>
            </a:r>
            <a:r>
              <a:rPr lang="ru-RU" sz="2800" dirty="0" err="1"/>
              <a:t>күп</a:t>
            </a:r>
            <a:r>
              <a:rPr lang="ru-RU" sz="2800" dirty="0"/>
              <a:t> </a:t>
            </a:r>
            <a:r>
              <a:rPr lang="ru-RU" sz="2800" dirty="0" err="1"/>
              <a:t>балалар</a:t>
            </a:r>
            <a:r>
              <a:rPr lang="ru-RU" sz="2800" dirty="0"/>
              <a:t> </a:t>
            </a:r>
            <a:r>
              <a:rPr lang="ru-RU" sz="2800" dirty="0" err="1"/>
              <a:t>ятим</a:t>
            </a:r>
            <a:r>
              <a:rPr lang="ru-RU" sz="2800" dirty="0"/>
              <a:t> </a:t>
            </a:r>
            <a:r>
              <a:rPr lang="ru-RU" sz="2800" dirty="0" smtClean="0"/>
              <a:t>кала, </a:t>
            </a:r>
            <a:r>
              <a:rPr lang="ru-RU" sz="2800" dirty="0" err="1"/>
              <a:t>инвалидлар</a:t>
            </a:r>
            <a:r>
              <a:rPr lang="ru-RU" sz="2800" dirty="0"/>
              <a:t> </a:t>
            </a:r>
            <a:r>
              <a:rPr lang="tt-RU" sz="2800" dirty="0" smtClean="0"/>
              <a:t>күбәя</a:t>
            </a:r>
            <a:r>
              <a:rPr lang="ru-RU" sz="2800" dirty="0" smtClean="0"/>
              <a:t>. </a:t>
            </a:r>
            <a:r>
              <a:rPr lang="ru-RU" sz="2800" dirty="0" err="1"/>
              <a:t>Илебез</a:t>
            </a:r>
            <a:r>
              <a:rPr lang="ru-RU" sz="2800" dirty="0"/>
              <a:t> ярым </a:t>
            </a:r>
            <a:r>
              <a:rPr lang="ru-RU" sz="2800" dirty="0" err="1"/>
              <a:t>җимерек</a:t>
            </a:r>
            <a:r>
              <a:rPr lang="ru-RU" sz="2800" dirty="0"/>
              <a:t> </a:t>
            </a:r>
            <a:r>
              <a:rPr lang="ru-RU" sz="2800" dirty="0" err="1"/>
              <a:t>хәлгә</a:t>
            </a:r>
            <a:r>
              <a:rPr lang="ru-RU" sz="2800" dirty="0"/>
              <a:t> </a:t>
            </a:r>
            <a:r>
              <a:rPr lang="ru-RU" sz="2800" dirty="0" err="1" smtClean="0"/>
              <a:t>килә</a:t>
            </a:r>
            <a:r>
              <a:rPr lang="ru-RU" sz="2800" dirty="0" smtClean="0"/>
              <a:t>, </a:t>
            </a:r>
            <a:r>
              <a:rPr lang="ru-RU" sz="2800" dirty="0" err="1"/>
              <a:t>халкыбыз</a:t>
            </a:r>
            <a:r>
              <a:rPr lang="ru-RU" sz="2800" dirty="0"/>
              <a:t> </a:t>
            </a:r>
            <a:r>
              <a:rPr lang="ru-RU" sz="2800" dirty="0" err="1"/>
              <a:t>күпме</a:t>
            </a:r>
            <a:r>
              <a:rPr lang="ru-RU" sz="2800" dirty="0"/>
              <a:t> </a:t>
            </a:r>
            <a:r>
              <a:rPr lang="ru-RU" sz="2800" dirty="0" err="1"/>
              <a:t>кайгы</a:t>
            </a:r>
            <a:r>
              <a:rPr lang="ru-RU" sz="2800" dirty="0"/>
              <a:t> – </a:t>
            </a:r>
            <a:r>
              <a:rPr lang="ru-RU" sz="2800" dirty="0" err="1"/>
              <a:t>хәсрәт</a:t>
            </a:r>
            <a:r>
              <a:rPr lang="ru-RU" sz="2800" dirty="0"/>
              <a:t> </a:t>
            </a:r>
            <a:r>
              <a:rPr lang="ru-RU" sz="2800" dirty="0" err="1" smtClean="0"/>
              <a:t>кичерә</a:t>
            </a:r>
            <a:r>
              <a:rPr lang="ru-RU" sz="2800" dirty="0" smtClean="0"/>
              <a:t>?!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12608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733" y="225930"/>
            <a:ext cx="8229600" cy="1143000"/>
          </a:xfrm>
        </p:spPr>
        <p:txBody>
          <a:bodyPr/>
          <a:lstStyle/>
          <a:p>
            <a:r>
              <a:rPr lang="tt-RU" sz="2800" dirty="0" smtClean="0">
                <a:solidFill>
                  <a:srgbClr val="002060"/>
                </a:solidFill>
              </a:rPr>
              <a:t>Сугыш...Бу сүзне ишетүгә, күпләрнең күзләренә яш</a:t>
            </a:r>
            <a:r>
              <a:rPr lang="ru-RU" sz="2800" dirty="0" smtClean="0">
                <a:solidFill>
                  <a:srgbClr val="002060"/>
                </a:solidFill>
              </a:rPr>
              <a:t>ь </a:t>
            </a:r>
            <a:r>
              <a:rPr lang="tt-RU" sz="2800" dirty="0" smtClean="0">
                <a:solidFill>
                  <a:srgbClr val="002060"/>
                </a:solidFill>
              </a:rPr>
              <a:t>тула. Сугыш нинди дәһшәтле сүз</a:t>
            </a:r>
            <a:r>
              <a:rPr lang="tt-RU" dirty="0" smtClean="0">
                <a:solidFill>
                  <a:srgbClr val="002060"/>
                </a:solidFill>
              </a:rPr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4149080"/>
            <a:ext cx="4063752" cy="220062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4149080"/>
            <a:ext cx="3024336" cy="22004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638" y="1675946"/>
            <a:ext cx="3133880" cy="21565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608" y="2492896"/>
            <a:ext cx="2203509" cy="148504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87" y="2022082"/>
            <a:ext cx="2570761" cy="181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001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-31643"/>
            <a:ext cx="8229600" cy="1143000"/>
          </a:xfrm>
        </p:spPr>
        <p:txBody>
          <a:bodyPr/>
          <a:lstStyle/>
          <a:p>
            <a:r>
              <a:rPr lang="tt-RU" dirty="0" smtClean="0">
                <a:solidFill>
                  <a:srgbClr val="C00000"/>
                </a:solidFill>
              </a:rPr>
              <a:t>1941-1945нче еллар.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764704"/>
            <a:ext cx="8229600" cy="4248472"/>
          </a:xfrm>
        </p:spPr>
        <p:txBody>
          <a:bodyPr/>
          <a:lstStyle/>
          <a:p>
            <a:pPr marL="0" indent="0">
              <a:buNone/>
            </a:pPr>
            <a:r>
              <a:rPr lang="tt-RU" sz="2800" dirty="0" smtClean="0">
                <a:solidFill>
                  <a:srgbClr val="E11D1D"/>
                </a:solidFill>
              </a:rPr>
              <a:t>Исәннәрнең кадерен бел,</a:t>
            </a:r>
            <a:br>
              <a:rPr lang="tt-RU" sz="2800" dirty="0" smtClean="0">
                <a:solidFill>
                  <a:srgbClr val="E11D1D"/>
                </a:solidFill>
              </a:rPr>
            </a:br>
            <a:r>
              <a:rPr lang="tt-RU" sz="2800" dirty="0" smtClean="0">
                <a:solidFill>
                  <a:srgbClr val="E11D1D"/>
                </a:solidFill>
              </a:rPr>
              <a:t>Үлгәннәрнең кабрен бел! (Ш. Галиев)</a:t>
            </a:r>
            <a:br>
              <a:rPr lang="tt-RU" sz="2800" dirty="0" smtClean="0">
                <a:solidFill>
                  <a:srgbClr val="E11D1D"/>
                </a:solidFill>
              </a:rPr>
            </a:br>
            <a:r>
              <a:rPr lang="tt-RU" sz="2800" dirty="0" smtClean="0"/>
              <a:t>Карга авылыннан 170тән артык солдат сугышка китә, бары 61 “исән-сау” кайта.</a:t>
            </a:r>
          </a:p>
          <a:p>
            <a:pPr marL="0" indent="0">
              <a:buNone/>
            </a:pPr>
            <a:r>
              <a:rPr lang="tt-RU" sz="2800" dirty="0" smtClean="0"/>
              <a:t>Авылда хатыннар барлык эшне дә үз өсләренә алалар. Сугыш вакытында, балачак булмый. Яш</a:t>
            </a:r>
            <a:r>
              <a:rPr lang="ru-RU" sz="2800" dirty="0" smtClean="0"/>
              <a:t>ь</a:t>
            </a:r>
            <a:r>
              <a:rPr lang="tt-RU" sz="2800" dirty="0" smtClean="0"/>
              <a:t> балалар эшләп үсә. Әкълимә апа да шуларның берсе.  Аңа ул вакытта 14 </a:t>
            </a:r>
            <a:r>
              <a:rPr lang="ru-RU" sz="2800" dirty="0" err="1" smtClean="0"/>
              <a:t>яшь</a:t>
            </a:r>
            <a:r>
              <a:rPr lang="ru-RU" sz="2800" dirty="0" smtClean="0"/>
              <a:t> </a:t>
            </a:r>
            <a:r>
              <a:rPr lang="ru-RU" sz="2800" dirty="0" err="1" smtClean="0"/>
              <a:t>була</a:t>
            </a:r>
            <a:r>
              <a:rPr lang="ru-RU" sz="2800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43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tt-RU" dirty="0" smtClean="0"/>
              <a:t>Әк</a:t>
            </a:r>
            <a:r>
              <a:rPr lang="ru-RU" dirty="0" err="1" smtClean="0"/>
              <a:t>ълим</a:t>
            </a:r>
            <a:r>
              <a:rPr lang="tt-RU" dirty="0" smtClean="0"/>
              <a:t>ә апа турында.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tt-RU" sz="2200" dirty="0" smtClean="0"/>
              <a:t>   Ә</a:t>
            </a:r>
            <a:r>
              <a:rPr lang="ru-RU" sz="2200" dirty="0" err="1" smtClean="0"/>
              <a:t>кълим</a:t>
            </a:r>
            <a:r>
              <a:rPr lang="tt-RU" sz="2200" dirty="0" smtClean="0"/>
              <a:t>ә апа 1927 нче елның 4 нче апрелендә Әлки районы Карга авылында, Гыйрфанша ага белән Фатыйма апа гаиләсендә икенче бала булып дөн</a:t>
            </a:r>
            <a:r>
              <a:rPr lang="ru-RU" sz="2200" dirty="0" err="1" smtClean="0"/>
              <a:t>ьга</a:t>
            </a:r>
            <a:r>
              <a:rPr lang="ru-RU" sz="2200" dirty="0" smtClean="0"/>
              <a:t> </a:t>
            </a:r>
            <a:r>
              <a:rPr lang="ru-RU" sz="2200" dirty="0" err="1" smtClean="0"/>
              <a:t>килә</a:t>
            </a:r>
            <a:r>
              <a:rPr lang="ru-RU" sz="2200" dirty="0" smtClean="0"/>
              <a:t>.</a:t>
            </a:r>
            <a:br>
              <a:rPr lang="ru-RU" sz="2200" dirty="0" smtClean="0"/>
            </a:br>
            <a:r>
              <a:rPr lang="ru-RU" sz="2200" dirty="0" smtClean="0"/>
              <a:t>      </a:t>
            </a:r>
            <a:r>
              <a:rPr lang="tt-RU" sz="2200" dirty="0" smtClean="0"/>
              <a:t>Ә</a:t>
            </a:r>
            <a:r>
              <a:rPr lang="ru-RU" sz="2200" dirty="0" err="1" smtClean="0"/>
              <a:t>кълим</a:t>
            </a:r>
            <a:r>
              <a:rPr lang="tt-RU" sz="2200" dirty="0" smtClean="0"/>
              <a:t>ә апага 1 яш</a:t>
            </a:r>
            <a:r>
              <a:rPr lang="ru-RU" sz="2200" dirty="0" smtClean="0"/>
              <a:t>ь т</a:t>
            </a:r>
            <a:r>
              <a:rPr lang="tt-RU" sz="2200" dirty="0" smtClean="0"/>
              <a:t>ә 2 ай чагында әнисе вафат була, әтисе кызчыкка яңа әни алып кайта. Ә</a:t>
            </a:r>
            <a:r>
              <a:rPr lang="ru-RU" sz="2200" dirty="0" err="1" smtClean="0"/>
              <a:t>кълим</a:t>
            </a:r>
            <a:r>
              <a:rPr lang="tt-RU" sz="2200" dirty="0" smtClean="0"/>
              <a:t>ә апаны Вафа апа тәрбияләп үсә. Гаилә дә 5 бала булалар. Әтисе белән абыйсы сугышта катнаша. Сугыш вакытында Ә</a:t>
            </a:r>
            <a:r>
              <a:rPr lang="ru-RU" sz="2200" dirty="0" err="1" smtClean="0"/>
              <a:t>кълим</a:t>
            </a:r>
            <a:r>
              <a:rPr lang="tt-RU" sz="2200" dirty="0" smtClean="0"/>
              <a:t>ә апага  14 я</a:t>
            </a:r>
            <a:r>
              <a:rPr lang="ru-RU" sz="2200" dirty="0" err="1" smtClean="0"/>
              <a:t>шь</a:t>
            </a:r>
            <a:r>
              <a:rPr lang="ru-RU" sz="2200" dirty="0" smtClean="0"/>
              <a:t> </a:t>
            </a:r>
            <a:r>
              <a:rPr lang="ru-RU" sz="2200" dirty="0" err="1" smtClean="0"/>
              <a:t>була</a:t>
            </a:r>
            <a:r>
              <a:rPr lang="ru-RU" sz="2200" dirty="0" smtClean="0"/>
              <a:t>. </a:t>
            </a:r>
            <a:r>
              <a:rPr lang="ru-RU" sz="2200" dirty="0" err="1"/>
              <a:t>У</a:t>
            </a:r>
            <a:r>
              <a:rPr lang="ru-RU" sz="2200" dirty="0" err="1" smtClean="0"/>
              <a:t>л</a:t>
            </a:r>
            <a:r>
              <a:rPr lang="ru-RU" sz="2200" dirty="0" smtClean="0"/>
              <a:t> </a:t>
            </a:r>
            <a:r>
              <a:rPr lang="tt-RU" sz="2200" dirty="0" smtClean="0"/>
              <a:t>үз яшьтәшләре белән кырда эшли, окоплар казый. </a:t>
            </a:r>
            <a:br>
              <a:rPr lang="tt-RU" sz="2200" dirty="0" smtClean="0"/>
            </a:br>
            <a:r>
              <a:rPr lang="tt-RU" sz="2200" dirty="0" smtClean="0"/>
              <a:t> Хәзерге вакытта Ә</a:t>
            </a:r>
            <a:r>
              <a:rPr lang="ru-RU" sz="2200" dirty="0" err="1" smtClean="0"/>
              <a:t>кълим</a:t>
            </a:r>
            <a:r>
              <a:rPr lang="tt-RU" sz="2200" dirty="0" smtClean="0"/>
              <a:t>ә  апага 88 яш</a:t>
            </a:r>
            <a:r>
              <a:rPr lang="ru-RU" sz="2200" dirty="0" smtClean="0"/>
              <a:t>ь </a:t>
            </a:r>
            <a:r>
              <a:rPr lang="ru-RU" sz="2200" dirty="0" err="1" smtClean="0"/>
              <a:t>тула</a:t>
            </a:r>
            <a:r>
              <a:rPr lang="ru-RU" sz="2200" dirty="0" smtClean="0"/>
              <a:t>. </a:t>
            </a:r>
            <a:r>
              <a:rPr lang="ru-RU" sz="2200" dirty="0" err="1" smtClean="0"/>
              <a:t>Ул</a:t>
            </a:r>
            <a:r>
              <a:rPr lang="ru-RU" sz="2200" dirty="0" smtClean="0"/>
              <a:t> </a:t>
            </a:r>
            <a:r>
              <a:rPr lang="ru-RU" sz="2200" dirty="0" err="1" smtClean="0"/>
              <a:t>ялгыз</a:t>
            </a:r>
            <a:r>
              <a:rPr lang="ru-RU" sz="2200" dirty="0" smtClean="0"/>
              <a:t>, </a:t>
            </a:r>
            <a:r>
              <a:rPr lang="ru-RU" sz="2200" dirty="0" err="1" smtClean="0"/>
              <a:t>берүзе</a:t>
            </a:r>
            <a:r>
              <a:rPr lang="ru-RU" sz="2200" dirty="0" smtClean="0"/>
              <a:t>                …..</a:t>
            </a:r>
            <a:r>
              <a:rPr lang="ru-RU" sz="2200" dirty="0" err="1" smtClean="0"/>
              <a:t>яши</a:t>
            </a:r>
            <a:r>
              <a:rPr lang="ru-RU" sz="2200" dirty="0" smtClean="0"/>
              <a:t>.</a:t>
            </a:r>
            <a:endParaRPr lang="en-US" sz="2200" dirty="0" smtClean="0"/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28466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18" y="3295672"/>
            <a:ext cx="3888432" cy="302433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52168"/>
            <a:ext cx="3503712" cy="27885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284984"/>
            <a:ext cx="6122374" cy="305798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37961" y="334390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t-RU" sz="2000" dirty="0">
                <a:solidFill>
                  <a:srgbClr val="C00000"/>
                </a:solidFill>
              </a:rPr>
              <a:t>Олысы да, яше дә сугышта. </a:t>
            </a:r>
            <a:br>
              <a:rPr lang="tt-RU" sz="2000" dirty="0">
                <a:solidFill>
                  <a:srgbClr val="C00000"/>
                </a:solidFill>
              </a:rPr>
            </a:br>
            <a:r>
              <a:rPr lang="tt-RU" sz="2000" dirty="0">
                <a:solidFill>
                  <a:srgbClr val="C00000"/>
                </a:solidFill>
              </a:rPr>
              <a:t>Иртәгесен күз алдына китереп булмый. </a:t>
            </a:r>
            <a:br>
              <a:rPr lang="tt-RU" sz="2000" dirty="0">
                <a:solidFill>
                  <a:srgbClr val="C00000"/>
                </a:solidFill>
              </a:rPr>
            </a:br>
            <a:r>
              <a:rPr lang="tt-RU" sz="2000" dirty="0">
                <a:solidFill>
                  <a:srgbClr val="C00000"/>
                </a:solidFill>
              </a:rPr>
              <a:t>Ни булыр? Ил бушап калды.</a:t>
            </a:r>
            <a:br>
              <a:rPr lang="tt-RU" sz="2000" dirty="0">
                <a:solidFill>
                  <a:srgbClr val="C00000"/>
                </a:solidFill>
              </a:rPr>
            </a:br>
            <a:r>
              <a:rPr lang="tt-RU" sz="2000" dirty="0">
                <a:solidFill>
                  <a:srgbClr val="C00000"/>
                </a:solidFill>
              </a:rPr>
              <a:t> Калды бары картлар, аналар яшь балалар.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222" y="1635571"/>
            <a:ext cx="2410516" cy="1929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832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5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321" y="-113283"/>
            <a:ext cx="8229600" cy="1143000"/>
          </a:xfrm>
        </p:spPr>
        <p:txBody>
          <a:bodyPr/>
          <a:lstStyle/>
          <a:p>
            <a:r>
              <a:rPr lang="tt-RU" sz="2800" dirty="0" smtClean="0"/>
              <a:t>Әкълимә апа сугыш елларында.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620688"/>
            <a:ext cx="8208912" cy="5544616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err="1">
                <a:solidFill>
                  <a:srgbClr val="C00000"/>
                </a:solidFill>
              </a:rPr>
              <a:t>Барлык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сугыш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чоры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балалары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язмышы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белән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</a:rPr>
              <a:t>аваздаш</a:t>
            </a:r>
            <a:r>
              <a:rPr lang="ru-RU" sz="2400" dirty="0" smtClean="0">
                <a:solidFill>
                  <a:srgbClr val="C00000"/>
                </a:solidFill>
              </a:rPr>
              <a:t>  </a:t>
            </a:r>
            <a:r>
              <a:rPr lang="ru-RU" sz="2400" dirty="0" err="1" smtClean="0">
                <a:solidFill>
                  <a:srgbClr val="C00000"/>
                </a:solidFill>
              </a:rPr>
              <a:t>Әкълим</a:t>
            </a:r>
            <a:r>
              <a:rPr lang="tt-RU" sz="2400" dirty="0" smtClean="0">
                <a:solidFill>
                  <a:srgbClr val="C00000"/>
                </a:solidFill>
              </a:rPr>
              <a:t>ә </a:t>
            </a:r>
            <a:r>
              <a:rPr lang="ru-RU" sz="2400" dirty="0" err="1" smtClean="0">
                <a:solidFill>
                  <a:srgbClr val="C00000"/>
                </a:solidFill>
              </a:rPr>
              <a:t>язмышы</a:t>
            </a:r>
            <a:r>
              <a:rPr lang="ru-RU" sz="2400" dirty="0" smtClean="0">
                <a:solidFill>
                  <a:srgbClr val="C00000"/>
                </a:solidFill>
              </a:rPr>
              <a:t> да </a:t>
            </a:r>
            <a:r>
              <a:rPr lang="ru-RU" sz="2400" dirty="0" err="1" smtClean="0">
                <a:solidFill>
                  <a:srgbClr val="C00000"/>
                </a:solidFill>
              </a:rPr>
              <a:t>шундый</a:t>
            </a:r>
            <a:r>
              <a:rPr lang="ru-RU" sz="2400" dirty="0" smtClean="0">
                <a:solidFill>
                  <a:srgbClr val="C00000"/>
                </a:solidFill>
              </a:rPr>
              <a:t>. </a:t>
            </a:r>
            <a:r>
              <a:rPr lang="ru-RU" sz="2400" dirty="0" err="1" smtClean="0">
                <a:solidFill>
                  <a:srgbClr val="C00000"/>
                </a:solidFill>
              </a:rPr>
              <a:t>Авылда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ашарга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азык</a:t>
            </a:r>
            <a:r>
              <a:rPr lang="ru-RU" sz="2400" dirty="0" smtClean="0">
                <a:solidFill>
                  <a:srgbClr val="C00000"/>
                </a:solidFill>
              </a:rPr>
              <a:t>, </a:t>
            </a:r>
            <a:r>
              <a:rPr lang="ru-RU" sz="2400" dirty="0" err="1" smtClean="0">
                <a:solidFill>
                  <a:srgbClr val="C00000"/>
                </a:solidFill>
              </a:rPr>
              <a:t>кияргә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>
                <a:solidFill>
                  <a:srgbClr val="C00000"/>
                </a:solidFill>
              </a:rPr>
              <a:t>кием </a:t>
            </a:r>
            <a:r>
              <a:rPr lang="ru-RU" sz="2400" dirty="0" err="1" smtClean="0">
                <a:solidFill>
                  <a:srgbClr val="C00000"/>
                </a:solidFill>
              </a:rPr>
              <a:t>булмый</a:t>
            </a:r>
            <a:r>
              <a:rPr lang="ru-RU" sz="2400" dirty="0" smtClean="0">
                <a:solidFill>
                  <a:srgbClr val="C00000"/>
                </a:solidFill>
              </a:rPr>
              <a:t>. </a:t>
            </a:r>
            <a:r>
              <a:rPr lang="ru-RU" sz="2400" dirty="0" err="1">
                <a:solidFill>
                  <a:srgbClr val="C00000"/>
                </a:solidFill>
              </a:rPr>
              <a:t>Яз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көннәрендә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басуда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черек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бәрәңге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</a:rPr>
              <a:t>җыялар</a:t>
            </a:r>
            <a:r>
              <a:rPr lang="ru-RU" sz="2400" dirty="0" smtClean="0">
                <a:solidFill>
                  <a:srgbClr val="C00000"/>
                </a:solidFill>
              </a:rPr>
              <a:t>. «Эх</a:t>
            </a:r>
            <a:r>
              <a:rPr lang="ru-RU" sz="2400" dirty="0">
                <a:solidFill>
                  <a:srgbClr val="C00000"/>
                </a:solidFill>
              </a:rPr>
              <a:t>, </a:t>
            </a:r>
            <a:r>
              <a:rPr lang="ru-RU" sz="2400" dirty="0" err="1">
                <a:solidFill>
                  <a:srgbClr val="C00000"/>
                </a:solidFill>
              </a:rPr>
              <a:t>тәмле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дә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була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иде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шул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</a:rPr>
              <a:t>бәрәңге</a:t>
            </a:r>
            <a:r>
              <a:rPr lang="ru-RU" sz="2400" dirty="0" smtClean="0">
                <a:solidFill>
                  <a:srgbClr val="C00000"/>
                </a:solidFill>
              </a:rPr>
              <a:t>»- </a:t>
            </a:r>
            <a:r>
              <a:rPr lang="ru-RU" sz="2400" dirty="0" err="1">
                <a:solidFill>
                  <a:srgbClr val="C00000"/>
                </a:solidFill>
              </a:rPr>
              <a:t>дип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сөйли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smtClean="0">
                <a:solidFill>
                  <a:srgbClr val="C00000"/>
                </a:solidFill>
              </a:rPr>
              <a:t>ул.  </a:t>
            </a:r>
            <a:r>
              <a:rPr lang="ru-RU" sz="2400" dirty="0" err="1" smtClean="0">
                <a:solidFill>
                  <a:srgbClr val="C00000"/>
                </a:solidFill>
              </a:rPr>
              <a:t>Әле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кечкенә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булуына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карамастан</a:t>
            </a:r>
            <a:r>
              <a:rPr lang="ru-RU" sz="2400" dirty="0" smtClean="0">
                <a:solidFill>
                  <a:srgbClr val="C00000"/>
                </a:solidFill>
              </a:rPr>
              <a:t>,  </a:t>
            </a:r>
            <a:r>
              <a:rPr lang="ru-RU" sz="2400" dirty="0" err="1" smtClean="0">
                <a:solidFill>
                  <a:srgbClr val="C00000"/>
                </a:solidFill>
              </a:rPr>
              <a:t>әнисе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белән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басуга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</a:rPr>
              <a:t>йөри</a:t>
            </a:r>
            <a:r>
              <a:rPr lang="ru-RU" sz="2400" dirty="0" smtClean="0">
                <a:solidFill>
                  <a:srgbClr val="C00000"/>
                </a:solidFill>
              </a:rPr>
              <a:t>, </a:t>
            </a:r>
            <a:r>
              <a:rPr lang="ru-RU" sz="2400" dirty="0" err="1" smtClean="0">
                <a:solidFill>
                  <a:srgbClr val="C00000"/>
                </a:solidFill>
              </a:rPr>
              <a:t>урак</a:t>
            </a:r>
            <a:r>
              <a:rPr lang="ru-RU" sz="2400" dirty="0" smtClean="0">
                <a:solidFill>
                  <a:srgbClr val="C00000"/>
                </a:solidFill>
              </a:rPr>
              <a:t> ура, </a:t>
            </a:r>
            <a:r>
              <a:rPr lang="ru-RU" sz="2400" dirty="0" err="1" smtClean="0">
                <a:solidFill>
                  <a:srgbClr val="C00000"/>
                </a:solidFill>
              </a:rPr>
              <a:t>кечкенә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</a:rPr>
              <a:t>энеләрен-сеңелләрен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карарга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</a:rPr>
              <a:t>булыша</a:t>
            </a:r>
            <a:r>
              <a:rPr lang="ru-RU" sz="2400" dirty="0" smtClean="0">
                <a:solidFill>
                  <a:srgbClr val="C00000"/>
                </a:solidFill>
              </a:rPr>
              <a:t>.  </a:t>
            </a:r>
            <a:r>
              <a:rPr lang="ru-RU" sz="2400" dirty="0" err="1" smtClean="0">
                <a:solidFill>
                  <a:srgbClr val="C00000"/>
                </a:solidFill>
              </a:rPr>
              <a:t>Авыр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хезмәт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</a:rPr>
              <a:t>башкара</a:t>
            </a:r>
            <a:r>
              <a:rPr lang="ru-RU" sz="2400" dirty="0" smtClean="0">
                <a:solidFill>
                  <a:srgbClr val="C00000"/>
                </a:solidFill>
              </a:rPr>
              <a:t>,  </a:t>
            </a:r>
            <a:r>
              <a:rPr lang="ru-RU" sz="2400" dirty="0" err="1" smtClean="0">
                <a:solidFill>
                  <a:srgbClr val="C00000"/>
                </a:solidFill>
              </a:rPr>
              <a:t>рәхәт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тормыш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турында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берәү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дә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сорамаган</a:t>
            </a:r>
            <a:r>
              <a:rPr lang="ru-RU" sz="2400" dirty="0" smtClean="0">
                <a:solidFill>
                  <a:srgbClr val="C00000"/>
                </a:solidFill>
              </a:rPr>
              <a:t>. </a:t>
            </a:r>
            <a:r>
              <a:rPr lang="ru-RU" sz="2400" dirty="0" err="1" smtClean="0">
                <a:solidFill>
                  <a:srgbClr val="C00000"/>
                </a:solidFill>
              </a:rPr>
              <a:t>Һәр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кеше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кулыннан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килгән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кадәр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</a:rPr>
              <a:t>тырыша</a:t>
            </a:r>
            <a:r>
              <a:rPr lang="ru-RU" sz="2400" dirty="0" smtClean="0">
                <a:solidFill>
                  <a:srgbClr val="C00000"/>
                </a:solidFill>
              </a:rPr>
              <a:t>: </a:t>
            </a:r>
            <a:r>
              <a:rPr lang="ru-RU" sz="2400" dirty="0" err="1" smtClean="0">
                <a:solidFill>
                  <a:srgbClr val="C00000"/>
                </a:solidFill>
              </a:rPr>
              <a:t>басуда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>
                <a:solidFill>
                  <a:srgbClr val="C00000"/>
                </a:solidFill>
              </a:rPr>
              <a:t> </a:t>
            </a:r>
            <a:r>
              <a:rPr lang="ru-RU" sz="2400" dirty="0" err="1" smtClean="0">
                <a:solidFill>
                  <a:srgbClr val="C00000"/>
                </a:solidFill>
              </a:rPr>
              <a:t>сукалый</a:t>
            </a:r>
            <a:r>
              <a:rPr lang="ru-RU" sz="2400" dirty="0" smtClean="0">
                <a:solidFill>
                  <a:srgbClr val="C00000"/>
                </a:solidFill>
              </a:rPr>
              <a:t>,  </a:t>
            </a:r>
            <a:r>
              <a:rPr lang="ru-RU" sz="2400" dirty="0" err="1" smtClean="0">
                <a:solidFill>
                  <a:srgbClr val="C00000"/>
                </a:solidFill>
              </a:rPr>
              <a:t>үгез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һәм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ат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белән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йөкләмә</a:t>
            </a:r>
            <a:r>
              <a:rPr lang="ru-RU" sz="2400" dirty="0">
                <a:solidFill>
                  <a:srgbClr val="C00000"/>
                </a:solidFill>
              </a:rPr>
              <a:t>  </a:t>
            </a:r>
            <a:r>
              <a:rPr lang="ru-RU" sz="2400" dirty="0" err="1">
                <a:solidFill>
                  <a:srgbClr val="C00000"/>
                </a:solidFill>
              </a:rPr>
              <a:t>үтәү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өчен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ашлык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</a:rPr>
              <a:t>төи</a:t>
            </a:r>
            <a:r>
              <a:rPr lang="ru-RU" sz="2400" dirty="0" smtClean="0">
                <a:solidFill>
                  <a:srgbClr val="C00000"/>
                </a:solidFill>
              </a:rPr>
              <a:t>, окоп </a:t>
            </a:r>
            <a:r>
              <a:rPr lang="ru-RU" sz="2400" dirty="0" err="1" smtClean="0">
                <a:solidFill>
                  <a:srgbClr val="C00000"/>
                </a:solidFill>
              </a:rPr>
              <a:t>казый</a:t>
            </a:r>
            <a:r>
              <a:rPr lang="ru-RU" sz="2400" dirty="0" smtClean="0">
                <a:solidFill>
                  <a:srgbClr val="C00000"/>
                </a:solidFill>
              </a:rPr>
              <a:t>, урман  </a:t>
            </a:r>
            <a:r>
              <a:rPr lang="ru-RU" sz="2400" dirty="0" err="1">
                <a:solidFill>
                  <a:srgbClr val="C00000"/>
                </a:solidFill>
              </a:rPr>
              <a:t>кисәргә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smtClean="0">
                <a:solidFill>
                  <a:srgbClr val="C00000"/>
                </a:solidFill>
              </a:rPr>
              <a:t>    </a:t>
            </a:r>
            <a:r>
              <a:rPr lang="ru-RU" sz="2400" dirty="0" err="1" smtClean="0">
                <a:solidFill>
                  <a:srgbClr val="C00000"/>
                </a:solidFill>
              </a:rPr>
              <a:t>йөри</a:t>
            </a:r>
            <a:r>
              <a:rPr lang="ru-RU" sz="2400" dirty="0" smtClean="0">
                <a:solidFill>
                  <a:srgbClr val="C00000"/>
                </a:solidFill>
              </a:rPr>
              <a:t>. </a:t>
            </a:r>
            <a:r>
              <a:rPr lang="ru-RU" sz="2400" dirty="0" err="1" smtClean="0">
                <a:solidFill>
                  <a:srgbClr val="C00000"/>
                </a:solidFill>
              </a:rPr>
              <a:t>Көченнән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килгәнчә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Җиңү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көнен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</a:rPr>
              <a:t>якынайта</a:t>
            </a:r>
            <a:r>
              <a:rPr lang="ru-RU" sz="2400" dirty="0" smtClean="0">
                <a:solidFill>
                  <a:srgbClr val="C00000"/>
                </a:solidFill>
              </a:rPr>
              <a:t>.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78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1945нче елдан соң.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492896"/>
            <a:ext cx="4491583" cy="3687291"/>
          </a:xfrm>
        </p:spPr>
      </p:pic>
    </p:spTree>
    <p:extLst>
      <p:ext uri="{BB962C8B-B14F-4D97-AF65-F5344CB8AC3E}">
        <p14:creationId xmlns:p14="http://schemas.microsoft.com/office/powerpoint/2010/main" val="802997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akhmetsafin_r.r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akhmetsafin_r.r</Template>
  <TotalTime>170</TotalTime>
  <Words>315</Words>
  <Application>Microsoft Office PowerPoint</Application>
  <PresentationFormat>Экран (4:3)</PresentationFormat>
  <Paragraphs>28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akhmetsafin_r.r</vt:lpstr>
      <vt:lpstr>Сугыш чоры балалары.  Әкълимә Гыйрфанша кызы Хәмәтшина турында</vt:lpstr>
      <vt:lpstr>Анкета</vt:lpstr>
      <vt:lpstr>1941-1945нче еллар.</vt:lpstr>
      <vt:lpstr>Сугыш...Бу сүзне ишетүгә, күпләрнең күзләренә яшь тула. Сугыш нинди дәһшәтле сүз.</vt:lpstr>
      <vt:lpstr>1941-1945нче еллар.</vt:lpstr>
      <vt:lpstr>Әкълимә апа турында.</vt:lpstr>
      <vt:lpstr>Презентация PowerPoint</vt:lpstr>
      <vt:lpstr>Әкълимә апа сугыш елларында.</vt:lpstr>
      <vt:lpstr>1945нче елдан соң.</vt:lpstr>
      <vt:lpstr>Презентация PowerPoint</vt:lpstr>
      <vt:lpstr>Әкълимә апаның иҗат җимеше.</vt:lpstr>
      <vt:lpstr>Үзем турында.</vt:lpstr>
      <vt:lpstr>...................................................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Сугыш чоры балалары.  Әкълимә Гыйрфанша кыз Хәмәтшина турында</dc:title>
  <dc:creator>Админ</dc:creator>
  <cp:lastModifiedBy>Админ</cp:lastModifiedBy>
  <cp:revision>19</cp:revision>
  <dcterms:created xsi:type="dcterms:W3CDTF">2015-03-09T12:59:19Z</dcterms:created>
  <dcterms:modified xsi:type="dcterms:W3CDTF">2015-03-19T17:30:19Z</dcterms:modified>
</cp:coreProperties>
</file>